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73" r:id="rId3"/>
    <p:sldId id="275" r:id="rId4"/>
    <p:sldId id="266" r:id="rId5"/>
    <p:sldId id="276" r:id="rId6"/>
    <p:sldId id="264" r:id="rId7"/>
    <p:sldId id="265" r:id="rId8"/>
    <p:sldId id="272" r:id="rId9"/>
    <p:sldId id="267" r:id="rId10"/>
    <p:sldId id="268" r:id="rId11"/>
    <p:sldId id="277" r:id="rId12"/>
    <p:sldId id="269" r:id="rId13"/>
    <p:sldId id="274" r:id="rId14"/>
    <p:sldId id="271" r:id="rId15"/>
    <p:sldId id="258" r:id="rId16"/>
    <p:sldId id="263" r:id="rId17"/>
    <p:sldId id="281" r:id="rId18"/>
    <p:sldId id="278" r:id="rId19"/>
    <p:sldId id="279" r:id="rId20"/>
    <p:sldId id="280" r:id="rId21"/>
    <p:sldId id="270" r:id="rId22"/>
    <p:sldId id="282" r:id="rId23"/>
    <p:sldId id="283" r:id="rId24"/>
    <p:sldId id="257" r:id="rId25"/>
    <p:sldId id="285" r:id="rId2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74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A95C2-889A-4E63-B7DD-C665E942CB87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34FE0-5ACB-4184-8459-A33D45BC4C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79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2657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55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247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5297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001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3544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87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7979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111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961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860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E84EB-11C6-467D-800F-7467C345DDE2}" type="datetimeFigureOut">
              <a:rPr lang="es-MX" smtClean="0"/>
              <a:t>01/08/2018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1F8F-590A-4CD2-A234-AE028C7DD32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095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5A100-793F-4FF3-BA9A-99347B88F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sz="4800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Exposiciones etnográficas</a:t>
            </a:r>
            <a:endParaRPr lang="es-MX" sz="48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F9F007-B85F-4A18-97D8-4BB17A4DE2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(comerciales, coloniales y misionales)</a:t>
            </a:r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otro como noble e inocente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" t="1374" r="3331" b="-1"/>
          <a:stretch/>
        </p:blipFill>
        <p:spPr>
          <a:xfrm>
            <a:off x="2987824" y="1700808"/>
            <a:ext cx="3528392" cy="4971023"/>
          </a:xfrm>
        </p:spPr>
      </p:pic>
    </p:spTree>
    <p:extLst>
      <p:ext uri="{BB962C8B-B14F-4D97-AF65-F5344CB8AC3E}">
        <p14:creationId xmlns:p14="http://schemas.microsoft.com/office/powerpoint/2010/main" val="204576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otro siempre más natural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805904"/>
            <a:ext cx="6154343" cy="4503416"/>
          </a:xfrm>
        </p:spPr>
      </p:pic>
    </p:spTree>
    <p:extLst>
      <p:ext uri="{BB962C8B-B14F-4D97-AF65-F5344CB8AC3E}">
        <p14:creationId xmlns:p14="http://schemas.microsoft.com/office/powerpoint/2010/main" val="20659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público: entre interés científico y voyeur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21" y="1998663"/>
            <a:ext cx="3627558" cy="4525962"/>
          </a:xfrm>
        </p:spPr>
      </p:pic>
    </p:spTree>
    <p:extLst>
      <p:ext uri="{BB962C8B-B14F-4D97-AF65-F5344CB8AC3E}">
        <p14:creationId xmlns:p14="http://schemas.microsoft.com/office/powerpoint/2010/main" val="30544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Erotismo exótico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12" y="2011521"/>
            <a:ext cx="5751576" cy="3703320"/>
          </a:xfrm>
        </p:spPr>
      </p:pic>
    </p:spTree>
    <p:extLst>
      <p:ext uri="{BB962C8B-B14F-4D97-AF65-F5344CB8AC3E}">
        <p14:creationId xmlns:p14="http://schemas.microsoft.com/office/powerpoint/2010/main" val="242473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otro sometido a la curiosidad europea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927373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168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Venus </a:t>
            </a:r>
            <a:r>
              <a:rPr lang="es-MX" dirty="0" err="1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Hottentote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la máxima </a:t>
            </a:r>
            <a:r>
              <a:rPr lang="es-MX" dirty="0" err="1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exotización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del otro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3" y="1998663"/>
            <a:ext cx="6657454" cy="4525962"/>
          </a:xfrm>
        </p:spPr>
      </p:pic>
    </p:spTree>
    <p:extLst>
      <p:ext uri="{BB962C8B-B14F-4D97-AF65-F5344CB8AC3E}">
        <p14:creationId xmlns:p14="http://schemas.microsoft.com/office/powerpoint/2010/main" val="17903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Venus </a:t>
            </a:r>
            <a:r>
              <a:rPr lang="es-MX" dirty="0" err="1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Hottentote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en el Museo del Hombre, París.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2878877" cy="452596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2889653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mayor exotismo, mayor negocio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9" y="1844824"/>
            <a:ext cx="6956902" cy="4680520"/>
          </a:xfrm>
        </p:spPr>
      </p:pic>
    </p:spTree>
    <p:extLst>
      <p:ext uri="{BB962C8B-B14F-4D97-AF65-F5344CB8AC3E}">
        <p14:creationId xmlns:p14="http://schemas.microsoft.com/office/powerpoint/2010/main" val="16023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Quisieran o no iban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r="1739"/>
          <a:stretch/>
        </p:blipFill>
        <p:spPr>
          <a:xfrm>
            <a:off x="971600" y="1844824"/>
            <a:ext cx="7200800" cy="4680520"/>
          </a:xfrm>
        </p:spPr>
      </p:pic>
    </p:spTree>
    <p:extLst>
      <p:ext uri="{BB962C8B-B14F-4D97-AF65-F5344CB8AC3E}">
        <p14:creationId xmlns:p14="http://schemas.microsoft.com/office/powerpoint/2010/main" val="13160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 no podían ir, los hacían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9" y="1772816"/>
            <a:ext cx="7359462" cy="4824536"/>
          </a:xfrm>
        </p:spPr>
      </p:pic>
    </p:spTree>
    <p:extLst>
      <p:ext uri="{BB962C8B-B14F-4D97-AF65-F5344CB8AC3E}">
        <p14:creationId xmlns:p14="http://schemas.microsoft.com/office/powerpoint/2010/main" val="377965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Exhibiciones misionales: fascinación moral por el otro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528392" cy="481454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92858"/>
            <a:ext cx="3528392" cy="478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9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 no los podían hacer, los actuaban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02" y="1844824"/>
            <a:ext cx="7541795" cy="4752528"/>
          </a:xfrm>
        </p:spPr>
      </p:pic>
    </p:spTree>
    <p:extLst>
      <p:ext uri="{BB962C8B-B14F-4D97-AF65-F5344CB8AC3E}">
        <p14:creationId xmlns:p14="http://schemas.microsoft.com/office/powerpoint/2010/main" val="380399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 exposiciones en el imaginario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998663"/>
            <a:ext cx="6034616" cy="4525962"/>
          </a:xfrm>
        </p:spPr>
      </p:pic>
    </p:spTree>
    <p:extLst>
      <p:ext uri="{BB962C8B-B14F-4D97-AF65-F5344CB8AC3E}">
        <p14:creationId xmlns:p14="http://schemas.microsoft.com/office/powerpoint/2010/main" val="81747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fán </a:t>
            </a:r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 clasificación racial científica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94" y="1772816"/>
            <a:ext cx="6849012" cy="5085184"/>
          </a:xfrm>
        </p:spPr>
      </p:pic>
    </p:spTree>
    <p:extLst>
      <p:ext uri="{BB962C8B-B14F-4D97-AF65-F5344CB8AC3E}">
        <p14:creationId xmlns:p14="http://schemas.microsoft.com/office/powerpoint/2010/main" val="607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Mezclado con la brutal posesión de los otros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4090" r="9091" b="4545"/>
          <a:stretch/>
        </p:blipFill>
        <p:spPr>
          <a:xfrm>
            <a:off x="2771800" y="1613939"/>
            <a:ext cx="3600400" cy="5244061"/>
          </a:xfrm>
        </p:spPr>
      </p:pic>
    </p:spTree>
    <p:extLst>
      <p:ext uri="{BB962C8B-B14F-4D97-AF65-F5344CB8AC3E}">
        <p14:creationId xmlns:p14="http://schemas.microsoft.com/office/powerpoint/2010/main" val="8761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85A100-793F-4FF3-BA9A-99347B88FD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s-MX" sz="3600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F9F007-B85F-4A18-97D8-4BB17A4DE2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2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/>
          </a:bodyPr>
          <a:lstStyle/>
          <a:p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438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Exhibiciones etnográficas: fascinación científica por el otro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772816"/>
            <a:ext cx="6696744" cy="4772758"/>
          </a:xfrm>
        </p:spPr>
      </p:pic>
    </p:spTree>
    <p:extLst>
      <p:ext uri="{BB962C8B-B14F-4D97-AF65-F5344CB8AC3E}">
        <p14:creationId xmlns:p14="http://schemas.microsoft.com/office/powerpoint/2010/main" val="238040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Exhibiciones etnográficas:     ¿cómo vive el otro?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772816"/>
            <a:ext cx="5328592" cy="4910298"/>
          </a:xfrm>
        </p:spPr>
      </p:pic>
    </p:spTree>
    <p:extLst>
      <p:ext uri="{BB962C8B-B14F-4D97-AF65-F5344CB8AC3E}">
        <p14:creationId xmlns:p14="http://schemas.microsoft.com/office/powerpoint/2010/main" val="4006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Exposiciones universales: comercio e imperialismo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62637"/>
            <a:ext cx="3888432" cy="5086681"/>
          </a:xfrm>
        </p:spPr>
      </p:pic>
    </p:spTree>
    <p:extLst>
      <p:ext uri="{BB962C8B-B14F-4D97-AF65-F5344CB8AC3E}">
        <p14:creationId xmlns:p14="http://schemas.microsoft.com/office/powerpoint/2010/main" val="204932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Exploradores y empresarios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28" y="1844824"/>
            <a:ext cx="6473544" cy="4525962"/>
          </a:xfrm>
        </p:spPr>
      </p:pic>
    </p:spTree>
    <p:extLst>
      <p:ext uri="{BB962C8B-B14F-4D97-AF65-F5344CB8AC3E}">
        <p14:creationId xmlns:p14="http://schemas.microsoft.com/office/powerpoint/2010/main" val="351733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Exploradores y empresarios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73013"/>
            <a:ext cx="3240360" cy="4869062"/>
          </a:xfrm>
        </p:spPr>
      </p:pic>
    </p:spTree>
    <p:extLst>
      <p:ext uri="{BB962C8B-B14F-4D97-AF65-F5344CB8AC3E}">
        <p14:creationId xmlns:p14="http://schemas.microsoft.com/office/powerpoint/2010/main" val="400094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otro como propiedad del imperio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45432"/>
            <a:ext cx="3583094" cy="51125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41" y="1745432"/>
            <a:ext cx="3397859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7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4E4ABB-BB2C-418C-AD40-225B806D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rgbClr val="E9808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 otro como salvaje</a:t>
            </a:r>
            <a:endParaRPr lang="es-MX" dirty="0">
              <a:solidFill>
                <a:srgbClr val="E9808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4556" r="2270" b="3166"/>
          <a:stretch/>
        </p:blipFill>
        <p:spPr>
          <a:xfrm>
            <a:off x="1187624" y="1844823"/>
            <a:ext cx="6480720" cy="4757997"/>
          </a:xfrm>
        </p:spPr>
      </p:pic>
    </p:spTree>
    <p:extLst>
      <p:ext uri="{BB962C8B-B14F-4D97-AF65-F5344CB8AC3E}">
        <p14:creationId xmlns:p14="http://schemas.microsoft.com/office/powerpoint/2010/main" val="38193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146</Words>
  <Application>Microsoft Office PowerPoint</Application>
  <PresentationFormat>Presentación en pantalla (4:3)</PresentationFormat>
  <Paragraphs>25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Arial</vt:lpstr>
      <vt:lpstr>Calibri</vt:lpstr>
      <vt:lpstr>Helvetica</vt:lpstr>
      <vt:lpstr>Tema de Office</vt:lpstr>
      <vt:lpstr>Exposiciones etnográficas</vt:lpstr>
      <vt:lpstr>Exhibiciones misionales: fascinación moral por el otro</vt:lpstr>
      <vt:lpstr>Exhibiciones etnográficas: fascinación científica por el otro</vt:lpstr>
      <vt:lpstr>Exhibiciones etnográficas:     ¿cómo vive el otro?</vt:lpstr>
      <vt:lpstr>Exposiciones universales: comercio e imperialismo</vt:lpstr>
      <vt:lpstr>Exploradores y empresarios</vt:lpstr>
      <vt:lpstr>Exploradores y empresarios</vt:lpstr>
      <vt:lpstr>El otro como propiedad del imperio</vt:lpstr>
      <vt:lpstr>El otro como salvaje</vt:lpstr>
      <vt:lpstr>El otro como noble e inocente</vt:lpstr>
      <vt:lpstr>El otro siempre más natural</vt:lpstr>
      <vt:lpstr>El público: entre interés científico y voyeur</vt:lpstr>
      <vt:lpstr>Erotismo exótico</vt:lpstr>
      <vt:lpstr>El otro sometido a la curiosidad europea</vt:lpstr>
      <vt:lpstr>Venus Hottentote: la máxima exotización del otro</vt:lpstr>
      <vt:lpstr>Venus Hottentote en el Museo del Hombre, París.</vt:lpstr>
      <vt:lpstr>A mayor exotismo, mayor negocio</vt:lpstr>
      <vt:lpstr>Quisieran o no iban</vt:lpstr>
      <vt:lpstr>Si no podían ir, los hacían</vt:lpstr>
      <vt:lpstr>Si no los podían hacer, los actuaban</vt:lpstr>
      <vt:lpstr>Las exposiciones en el imaginario</vt:lpstr>
      <vt:lpstr>Afán de clasificación racial científica</vt:lpstr>
      <vt:lpstr>Mezclado con la brutal posesión de los otros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Estereotipos</dc:title>
  <dc:creator>Mariana Guevara</dc:creator>
  <cp:lastModifiedBy>Diego Morales</cp:lastModifiedBy>
  <cp:revision>24</cp:revision>
  <dcterms:created xsi:type="dcterms:W3CDTF">2018-07-02T00:34:02Z</dcterms:created>
  <dcterms:modified xsi:type="dcterms:W3CDTF">2018-08-01T19:50:28Z</dcterms:modified>
</cp:coreProperties>
</file>