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4" r:id="rId4"/>
    <p:sldId id="268" r:id="rId5"/>
    <p:sldId id="267" r:id="rId6"/>
    <p:sldId id="266" r:id="rId7"/>
    <p:sldId id="274" r:id="rId8"/>
    <p:sldId id="273" r:id="rId9"/>
    <p:sldId id="272" r:id="rId10"/>
    <p:sldId id="271" r:id="rId11"/>
    <p:sldId id="270" r:id="rId12"/>
    <p:sldId id="26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80"/>
    <a:srgbClr val="D0DE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4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5C2-889A-4E63-B7DD-C665E942CB87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4FE0-5ACB-4184-8459-A33D45BC4C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179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5265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405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9247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5297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000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7354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98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97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3111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096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1860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8095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5A100-793F-4FF3-BA9A-99347B88F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E98080"/>
                </a:solidFill>
              </a:rPr>
              <a:t>Análisis de la Encuesta Nacional de Discriminación 2010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F9F007-B85F-4A18-97D8-4BB17A4DE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7160840" cy="175260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Módulo 2. Racismo y Xenofobia en México</a:t>
            </a:r>
          </a:p>
          <a:p>
            <a:r>
              <a:rPr lang="es-E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Sesión </a:t>
            </a:r>
            <a:r>
              <a:rPr lang="es-E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es-E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Racismos y xenofobias contemporáneos</a:t>
            </a:r>
          </a:p>
        </p:txBody>
      </p:sp>
    </p:spTree>
    <p:extLst>
      <p:ext uri="{BB962C8B-B14F-4D97-AF65-F5344CB8AC3E}">
        <p14:creationId xmlns:p14="http://schemas.microsoft.com/office/powerpoint/2010/main" xmlns="" val="166062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22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88641"/>
            <a:ext cx="8424936" cy="6336704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16416" y="1166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8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23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60648"/>
            <a:ext cx="8352928" cy="6336703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16416" y="18864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9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2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172400" y="20083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10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25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8280920" cy="61206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26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7" y="260648"/>
            <a:ext cx="8352928" cy="6264696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244408" y="27284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1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32656"/>
            <a:ext cx="8424935" cy="6192688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16416" y="34485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2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6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8568952" cy="6264696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88424" y="20083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3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13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7" y="188640"/>
            <a:ext cx="8568953" cy="6408712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88424" y="1166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4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88424" y="1166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5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2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88424" y="1166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6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2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568951" cy="6336704"/>
          </a:xfrm>
          <a:prstGeom prst="rect">
            <a:avLst/>
          </a:prstGeom>
          <a:ln/>
        </p:spPr>
      </p:pic>
      <p:sp>
        <p:nvSpPr>
          <p:cNvPr id="5" name="4 CuadroTexto"/>
          <p:cNvSpPr txBox="1"/>
          <p:nvPr/>
        </p:nvSpPr>
        <p:spPr>
          <a:xfrm>
            <a:off x="8388424" y="18864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98080"/>
                </a:solidFill>
              </a:rPr>
              <a:t>7</a:t>
            </a:r>
            <a:endParaRPr lang="es-MX" sz="4000" b="1" dirty="0">
              <a:solidFill>
                <a:srgbClr val="E9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</Words>
  <Application>Microsoft Office PowerPoint</Application>
  <PresentationFormat>Presentación en pantalla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Análisis de la Encuesta Nacional de Discriminación 2010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Estereotipos</dc:title>
  <dc:creator>Mariana Guevara</dc:creator>
  <cp:lastModifiedBy>jimena</cp:lastModifiedBy>
  <cp:revision>19</cp:revision>
  <dcterms:created xsi:type="dcterms:W3CDTF">2018-07-02T00:34:02Z</dcterms:created>
  <dcterms:modified xsi:type="dcterms:W3CDTF">2018-07-27T00:16:06Z</dcterms:modified>
</cp:coreProperties>
</file>