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80"/>
    <a:srgbClr val="D0DE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4"/>
  </p:normalViewPr>
  <p:slideViewPr>
    <p:cSldViewPr>
      <p:cViewPr>
        <p:scale>
          <a:sx n="53" d="100"/>
          <a:sy n="53" d="100"/>
        </p:scale>
        <p:origin x="-181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5C2-889A-4E63-B7DD-C665E942CB87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4FE0-5ACB-4184-8459-A33D45BC4C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179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526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405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924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5297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000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35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98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97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311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096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86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84EB-11C6-467D-800F-7467C345DDE2}" type="datetimeFigureOut">
              <a:rPr lang="es-MX" smtClean="0"/>
              <a:pPr/>
              <a:t>26/07/2018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1F8F-590A-4CD2-A234-AE028C7DD3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809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5A100-793F-4FF3-BA9A-99347B88F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E98080"/>
                </a:solidFill>
              </a:rPr>
              <a:t>Análisis </a:t>
            </a:r>
            <a:r>
              <a:rPr lang="es-MX" b="1" dirty="0" smtClean="0">
                <a:solidFill>
                  <a:srgbClr val="E98080"/>
                </a:solidFill>
              </a:rPr>
              <a:t>de posters </a:t>
            </a:r>
            <a:r>
              <a:rPr lang="es-MX" b="1" dirty="0" err="1" smtClean="0">
                <a:solidFill>
                  <a:srgbClr val="E98080"/>
                </a:solidFill>
              </a:rPr>
              <a:t>antichinos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F9F007-B85F-4A18-97D8-4BB17A4DE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160840" cy="175260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Módulo 2. Racismo y Xenofobia en México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Sesión 2.4.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Construcción de la identidad nacional mestiza: negación de la xenofobia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6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891" y="70108"/>
            <a:ext cx="4848373" cy="66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399" y="44624"/>
            <a:ext cx="5503913" cy="67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2008"/>
            <a:ext cx="616353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83" y="226811"/>
            <a:ext cx="8693397" cy="63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8542"/>
            <a:ext cx="8748464" cy="57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674" y="153521"/>
            <a:ext cx="5329622" cy="65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4ABB-BB2C-418C-AD40-225B806D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16E0C-B0EC-4B87-97FE-484817E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0539"/>
            <a:ext cx="6114256" cy="64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358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26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Análisis de posters antichinos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Estereotipos</dc:title>
  <dc:creator>Mariana Guevara</dc:creator>
  <cp:lastModifiedBy>jimena</cp:lastModifiedBy>
  <cp:revision>20</cp:revision>
  <dcterms:created xsi:type="dcterms:W3CDTF">2018-07-02T00:34:02Z</dcterms:created>
  <dcterms:modified xsi:type="dcterms:W3CDTF">2018-07-27T00:24:55Z</dcterms:modified>
</cp:coreProperties>
</file>