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39A4D-97C1-460B-81FD-DDA5F9B650F6}" type="datetimeFigureOut">
              <a:rPr lang="es-MX" smtClean="0"/>
              <a:t>28/05/2018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60997-671A-4A17-B3A8-63B341BF6EB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60997-671A-4A17-B3A8-63B341BF6EBF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5FAB-23E6-4F25-A084-DB60A7DA7C28}" type="datetimeFigureOut">
              <a:rPr lang="es-MX" smtClean="0"/>
              <a:pPr/>
              <a:t>28/05/2018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F26E-FE2F-43BC-ADA1-AA37169B495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3886200" cy="722511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Racismo</a:t>
            </a:r>
            <a:endParaRPr lang="es-MX" dirty="0"/>
          </a:p>
        </p:txBody>
      </p:sp>
      <p:grpSp>
        <p:nvGrpSpPr>
          <p:cNvPr id="6" name="5 Grupo"/>
          <p:cNvGrpSpPr/>
          <p:nvPr/>
        </p:nvGrpSpPr>
        <p:grpSpPr>
          <a:xfrm>
            <a:off x="467544" y="908720"/>
            <a:ext cx="6840760" cy="1080120"/>
            <a:chOff x="971600" y="692696"/>
            <a:chExt cx="6840760" cy="10801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475" t="42699" r="42119" b="46801"/>
            <a:stretch>
              <a:fillRect/>
            </a:stretch>
          </p:blipFill>
          <p:spPr bwMode="auto">
            <a:xfrm>
              <a:off x="971600" y="692696"/>
              <a:ext cx="684076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1907704" y="836712"/>
              <a:ext cx="1368152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67544" y="2204864"/>
            <a:ext cx="7056784" cy="792088"/>
            <a:chOff x="467544" y="2276872"/>
            <a:chExt cx="7056784" cy="792088"/>
          </a:xfrm>
        </p:grpSpPr>
        <p:pic>
          <p:nvPicPr>
            <p:cNvPr id="9" name="8 Imagen"/>
            <p:cNvPicPr/>
            <p:nvPr/>
          </p:nvPicPr>
          <p:blipFill rotWithShape="1">
            <a:blip r:embed="rId3" cstate="print"/>
            <a:srcRect l="1948" t="47193" r="9701" b="42544"/>
            <a:stretch/>
          </p:blipFill>
          <p:spPr bwMode="auto">
            <a:xfrm>
              <a:off x="467544" y="2276872"/>
              <a:ext cx="7056784" cy="7920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971600" y="2420888"/>
              <a:ext cx="936104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9552" y="3284984"/>
            <a:ext cx="3672408" cy="1368152"/>
            <a:chOff x="539552" y="3284984"/>
            <a:chExt cx="5400600" cy="2160240"/>
          </a:xfrm>
        </p:grpSpPr>
        <p:pic>
          <p:nvPicPr>
            <p:cNvPr id="13" name="12 Imagen" descr="de_racismo_clasismo_misoginia.jpg"/>
            <p:cNvPicPr>
              <a:picLocks noChangeAspect="1"/>
            </p:cNvPicPr>
            <p:nvPr/>
          </p:nvPicPr>
          <p:blipFill>
            <a:blip r:embed="rId4" cstate="print"/>
            <a:srcRect l="1266" t="6066" r="3797" b="37849"/>
            <a:stretch>
              <a:fillRect/>
            </a:stretch>
          </p:blipFill>
          <p:spPr>
            <a:xfrm>
              <a:off x="539552" y="3284984"/>
              <a:ext cx="5400600" cy="2160240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1691680" y="3356992"/>
              <a:ext cx="2232248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91680" y="3789040"/>
              <a:ext cx="1872208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851920" y="4638734"/>
            <a:ext cx="4896544" cy="1958618"/>
            <a:chOff x="3851920" y="4638734"/>
            <a:chExt cx="4896544" cy="19586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1106" t="16100" r="31488" b="57301"/>
            <a:stretch>
              <a:fillRect/>
            </a:stretch>
          </p:blipFill>
          <p:spPr bwMode="auto">
            <a:xfrm>
              <a:off x="3851920" y="4638734"/>
              <a:ext cx="4896544" cy="195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Rectángulo"/>
            <p:cNvSpPr/>
            <p:nvPr/>
          </p:nvSpPr>
          <p:spPr>
            <a:xfrm>
              <a:off x="4434705" y="4725144"/>
              <a:ext cx="1577455" cy="1104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4427985" y="4869160"/>
              <a:ext cx="864095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923928" y="5517232"/>
              <a:ext cx="1080120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995936" y="6021288"/>
              <a:ext cx="1368152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788024" y="5229200"/>
              <a:ext cx="792088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 txBox="1">
            <a:spLocks/>
          </p:cNvSpPr>
          <p:nvPr/>
        </p:nvSpPr>
        <p:spPr>
          <a:xfrm>
            <a:off x="547936" y="413048"/>
            <a:ext cx="38862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Xenofobia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539552" y="1052737"/>
            <a:ext cx="7920880" cy="1083198"/>
            <a:chOff x="539552" y="1052737"/>
            <a:chExt cx="7920880" cy="108319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8662" t="31500" r="45270" b="57300"/>
            <a:stretch>
              <a:fillRect/>
            </a:stretch>
          </p:blipFill>
          <p:spPr bwMode="auto">
            <a:xfrm>
              <a:off x="539552" y="1052737"/>
              <a:ext cx="7920880" cy="108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Rectángulo"/>
            <p:cNvSpPr/>
            <p:nvPr/>
          </p:nvSpPr>
          <p:spPr>
            <a:xfrm>
              <a:off x="1331640" y="1124744"/>
              <a:ext cx="1080120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921" t="75791" r="11788" b="6402"/>
          <a:stretch>
            <a:fillRect/>
          </a:stretch>
        </p:blipFill>
        <p:spPr bwMode="auto">
          <a:xfrm>
            <a:off x="611560" y="2348880"/>
            <a:ext cx="65814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1558" t="75784" r="11459" b="6919"/>
          <a:stretch>
            <a:fillRect/>
          </a:stretch>
        </p:blipFill>
        <p:spPr bwMode="auto">
          <a:xfrm>
            <a:off x="611560" y="3392896"/>
            <a:ext cx="6552728" cy="8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1765" t="74696" r="12605" b="7376"/>
          <a:stretch>
            <a:fillRect/>
          </a:stretch>
        </p:blipFill>
        <p:spPr bwMode="auto">
          <a:xfrm>
            <a:off x="611560" y="4427511"/>
            <a:ext cx="6552728" cy="8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5760" y="258217"/>
            <a:ext cx="7774632" cy="722511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Racismo y Xenofobia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395536" y="1124744"/>
            <a:ext cx="6840760" cy="936104"/>
            <a:chOff x="899592" y="1988840"/>
            <a:chExt cx="6840760" cy="93610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8671" t="46929" r="53144" b="43781"/>
            <a:stretch>
              <a:fillRect/>
            </a:stretch>
          </p:blipFill>
          <p:spPr bwMode="auto">
            <a:xfrm>
              <a:off x="899592" y="1988840"/>
              <a:ext cx="684076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1763688" y="2060848"/>
              <a:ext cx="576064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67544" y="2204864"/>
            <a:ext cx="7344816" cy="1080120"/>
            <a:chOff x="899592" y="2996952"/>
            <a:chExt cx="7344816" cy="108012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8905" t="28871" r="46033" b="59348"/>
            <a:stretch>
              <a:fillRect/>
            </a:stretch>
          </p:blipFill>
          <p:spPr bwMode="auto">
            <a:xfrm>
              <a:off x="899592" y="2996952"/>
              <a:ext cx="734481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Rectángulo"/>
            <p:cNvSpPr/>
            <p:nvPr/>
          </p:nvSpPr>
          <p:spPr>
            <a:xfrm>
              <a:off x="1619672" y="3068960"/>
              <a:ext cx="1080120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95536" y="1087940"/>
            <a:ext cx="6336704" cy="1548972"/>
            <a:chOff x="467544" y="1700808"/>
            <a:chExt cx="6336704" cy="15489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1106" t="16100" r="33457" b="68501"/>
            <a:stretch>
              <a:fillRect/>
            </a:stretch>
          </p:blipFill>
          <p:spPr bwMode="auto">
            <a:xfrm>
              <a:off x="467544" y="1700808"/>
              <a:ext cx="6336704" cy="154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1259632" y="1772816"/>
              <a:ext cx="1368152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259632" y="2060848"/>
              <a:ext cx="1512168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2 Título"/>
          <p:cNvSpPr txBox="1">
            <a:spLocks/>
          </p:cNvSpPr>
          <p:nvPr/>
        </p:nvSpPr>
        <p:spPr>
          <a:xfrm>
            <a:off x="325760" y="258217"/>
            <a:ext cx="7774632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Ninguno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67544" y="2636912"/>
            <a:ext cx="6768752" cy="1656184"/>
            <a:chOff x="467544" y="2636912"/>
            <a:chExt cx="6768752" cy="165618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1300" t="15833" r="31688" b="68067"/>
            <a:stretch>
              <a:fillRect/>
            </a:stretch>
          </p:blipFill>
          <p:spPr bwMode="auto">
            <a:xfrm>
              <a:off x="467544" y="2636912"/>
              <a:ext cx="6768752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1259632" y="2708920"/>
              <a:ext cx="1512168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259632" y="2996952"/>
              <a:ext cx="1296144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23528" y="4335543"/>
            <a:ext cx="6696744" cy="1973777"/>
            <a:chOff x="323528" y="4335543"/>
            <a:chExt cx="6696744" cy="197377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31106" t="16100" r="31488" b="64301"/>
            <a:stretch>
              <a:fillRect/>
            </a:stretch>
          </p:blipFill>
          <p:spPr bwMode="auto">
            <a:xfrm>
              <a:off x="323528" y="4335543"/>
              <a:ext cx="6696744" cy="197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Rectángulo"/>
            <p:cNvSpPr/>
            <p:nvPr/>
          </p:nvSpPr>
          <p:spPr>
            <a:xfrm>
              <a:off x="1115616" y="4365104"/>
              <a:ext cx="2304256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15616" y="4653136"/>
              <a:ext cx="1512168" cy="216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</Words>
  <Application>Microsoft Office PowerPoint</Application>
  <PresentationFormat>Presentación en pantalla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Racismo</vt:lpstr>
      <vt:lpstr>Diapositiva 2</vt:lpstr>
      <vt:lpstr>Racismo y Xenofobia</vt:lpstr>
      <vt:lpstr>Diapositiva 4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CEIICH</dc:creator>
  <cp:lastModifiedBy>CEIICH</cp:lastModifiedBy>
  <cp:revision>240</cp:revision>
  <dcterms:created xsi:type="dcterms:W3CDTF">2018-05-23T17:40:46Z</dcterms:created>
  <dcterms:modified xsi:type="dcterms:W3CDTF">2018-05-28T20:40:12Z</dcterms:modified>
</cp:coreProperties>
</file>